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66" r:id="rId5"/>
    <p:sldId id="267" r:id="rId6"/>
    <p:sldId id="270" r:id="rId7"/>
    <p:sldId id="271" r:id="rId8"/>
    <p:sldId id="269" r:id="rId9"/>
    <p:sldId id="258" r:id="rId10"/>
    <p:sldId id="261" r:id="rId11"/>
    <p:sldId id="262" r:id="rId12"/>
    <p:sldId id="263" r:id="rId13"/>
    <p:sldId id="265" r:id="rId14"/>
    <p:sldId id="264" r:id="rId15"/>
    <p:sldId id="260" r:id="rId1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86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FF0D-015D-4EAC-AEAE-918DFD651246}" type="datetimeFigureOut">
              <a:rPr lang="ko-KR" altLang="en-US" smtClean="0"/>
              <a:pPr/>
              <a:t>2014-11-07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C00E6-CEBA-4E2F-B756-EA8AC9CEF3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FF0D-015D-4EAC-AEAE-918DFD651246}" type="datetimeFigureOut">
              <a:rPr lang="ko-KR" altLang="en-US" smtClean="0"/>
              <a:pPr/>
              <a:t>2014-11-07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C00E6-CEBA-4E2F-B756-EA8AC9CEF3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FF0D-015D-4EAC-AEAE-918DFD651246}" type="datetimeFigureOut">
              <a:rPr lang="ko-KR" altLang="en-US" smtClean="0"/>
              <a:pPr/>
              <a:t>2014-11-07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C00E6-CEBA-4E2F-B756-EA8AC9CEF3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FF0D-015D-4EAC-AEAE-918DFD651246}" type="datetimeFigureOut">
              <a:rPr lang="ko-KR" altLang="en-US" smtClean="0"/>
              <a:pPr/>
              <a:t>2014-11-07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C00E6-CEBA-4E2F-B756-EA8AC9CEF3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FF0D-015D-4EAC-AEAE-918DFD651246}" type="datetimeFigureOut">
              <a:rPr lang="ko-KR" altLang="en-US" smtClean="0"/>
              <a:pPr/>
              <a:t>2014-11-07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C00E6-CEBA-4E2F-B756-EA8AC9CEF3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FF0D-015D-4EAC-AEAE-918DFD651246}" type="datetimeFigureOut">
              <a:rPr lang="ko-KR" altLang="en-US" smtClean="0"/>
              <a:pPr/>
              <a:t>2014-11-07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C00E6-CEBA-4E2F-B756-EA8AC9CEF3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FF0D-015D-4EAC-AEAE-918DFD651246}" type="datetimeFigureOut">
              <a:rPr lang="ko-KR" altLang="en-US" smtClean="0"/>
              <a:pPr/>
              <a:t>2014-11-07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C00E6-CEBA-4E2F-B756-EA8AC9CEF3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FF0D-015D-4EAC-AEAE-918DFD651246}" type="datetimeFigureOut">
              <a:rPr lang="ko-KR" altLang="en-US" smtClean="0"/>
              <a:pPr/>
              <a:t>2014-11-07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C00E6-CEBA-4E2F-B756-EA8AC9CEF3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FF0D-015D-4EAC-AEAE-918DFD651246}" type="datetimeFigureOut">
              <a:rPr lang="ko-KR" altLang="en-US" smtClean="0"/>
              <a:pPr/>
              <a:t>2014-11-07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C00E6-CEBA-4E2F-B756-EA8AC9CEF3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FF0D-015D-4EAC-AEAE-918DFD651246}" type="datetimeFigureOut">
              <a:rPr lang="ko-KR" altLang="en-US" smtClean="0"/>
              <a:pPr/>
              <a:t>2014-11-07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C00E6-CEBA-4E2F-B756-EA8AC9CEF3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FF0D-015D-4EAC-AEAE-918DFD651246}" type="datetimeFigureOut">
              <a:rPr lang="ko-KR" altLang="en-US" smtClean="0"/>
              <a:pPr/>
              <a:t>2014-11-07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C00E6-CEBA-4E2F-B756-EA8AC9CEF3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8FF0D-015D-4EAC-AEAE-918DFD651246}" type="datetimeFigureOut">
              <a:rPr lang="ko-KR" altLang="en-US" smtClean="0"/>
              <a:pPr/>
              <a:t>2014-11-07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C00E6-CEBA-4E2F-B756-EA8AC9CEF3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Lenka</a:t>
            </a:r>
            <a:endParaRPr lang="ko-KR" altLang="en-U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내용 개체 틀 5" descr="lenk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3108" y="1434289"/>
            <a:ext cx="5072098" cy="507209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altLang="ko-K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Warm</a:t>
            </a:r>
            <a:r>
              <a:rPr lang="ko-KR" alt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</a:t>
            </a:r>
            <a:endParaRPr lang="ko-KR" alt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altLang="ko-K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 three adjectives that you wish described you – share with your partners. </a:t>
            </a:r>
          </a:p>
          <a:p>
            <a:endParaRPr lang="en-US" altLang="ko-KR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ko-KR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ko-K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did you choose those words?</a:t>
            </a:r>
          </a:p>
          <a:p>
            <a:endParaRPr lang="en-US" altLang="ko-KR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>
                <a:latin typeface="Calibri" pitchFamily="34" charset="0"/>
                <a:cs typeface="Calibri" pitchFamily="34" charset="0"/>
              </a:rPr>
              <a:t>Now associate those characteristic with a </a:t>
            </a:r>
            <a:r>
              <a:rPr lang="en-CA" dirty="0" err="1" smtClean="0">
                <a:latin typeface="Calibri" pitchFamily="34" charset="0"/>
                <a:cs typeface="Calibri" pitchFamily="34" charset="0"/>
              </a:rPr>
              <a:t>personan</a:t>
            </a:r>
            <a:r>
              <a:rPr lang="en-CA" dirty="0" smtClean="0">
                <a:latin typeface="Calibri" pitchFamily="34" charset="0"/>
                <a:cs typeface="Calibri" pitchFamily="34" charset="0"/>
              </a:rPr>
              <a:t> animal or thing…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Example: smart, happy, cool</a:t>
            </a:r>
          </a:p>
          <a:p>
            <a:pPr>
              <a:buNone/>
            </a:pPr>
            <a:r>
              <a:rPr lang="en-CA" dirty="0" smtClean="0"/>
              <a:t>I wish I was </a:t>
            </a:r>
            <a:r>
              <a:rPr lang="en-CA" b="1" dirty="0" smtClean="0"/>
              <a:t>as smart as </a:t>
            </a:r>
            <a:r>
              <a:rPr lang="en-CA" dirty="0" smtClean="0"/>
              <a:t>Einstein.</a:t>
            </a:r>
          </a:p>
          <a:p>
            <a:pPr>
              <a:buNone/>
            </a:pPr>
            <a:r>
              <a:rPr lang="en-CA" dirty="0" smtClean="0"/>
              <a:t>I wish I was </a:t>
            </a:r>
            <a:r>
              <a:rPr lang="en-CA" b="1" dirty="0" smtClean="0"/>
              <a:t>as happy as </a:t>
            </a:r>
            <a:r>
              <a:rPr lang="en-CA" dirty="0" smtClean="0"/>
              <a:t>a clam.</a:t>
            </a:r>
          </a:p>
          <a:p>
            <a:pPr>
              <a:buNone/>
            </a:pPr>
            <a:r>
              <a:rPr lang="en-CA" dirty="0" smtClean="0"/>
              <a:t>I wish I was </a:t>
            </a:r>
            <a:r>
              <a:rPr lang="en-CA" b="1" dirty="0" smtClean="0"/>
              <a:t>as cool as </a:t>
            </a:r>
            <a:r>
              <a:rPr lang="en-CA" dirty="0" smtClean="0"/>
              <a:t>a rock star.</a:t>
            </a:r>
            <a:endParaRPr lang="en-CA" dirty="0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altLang="ko-K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Warm</a:t>
            </a:r>
            <a:r>
              <a:rPr lang="ko-KR" alt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</a:t>
            </a:r>
            <a:endParaRPr lang="ko-KR" alt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altLang="ko-K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What’s the expression?</a:t>
            </a:r>
            <a:endParaRPr lang="ko-KR" alt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://upload.wikimedia.org/wikipedia/commons/thumb/d/df/Fox_study_6.jpg/220px-Fox_study_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924944"/>
            <a:ext cx="2095500" cy="3152775"/>
          </a:xfrm>
          <a:prstGeom prst="rect">
            <a:avLst/>
          </a:prstGeom>
          <a:noFill/>
        </p:spPr>
      </p:pic>
      <p:pic>
        <p:nvPicPr>
          <p:cNvPr id="1028" name="Picture 4" descr="http://www.travelofix.com/wp-content/uploads/2012/01/bird-watch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2924944"/>
            <a:ext cx="3456384" cy="2592288"/>
          </a:xfrm>
          <a:prstGeom prst="rect">
            <a:avLst/>
          </a:prstGeom>
          <a:noFill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2996952"/>
            <a:ext cx="2700602" cy="3461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843808" y="1772816"/>
            <a:ext cx="5832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 smtClean="0"/>
              <a:t>As….</a:t>
            </a:r>
            <a:endParaRPr lang="en-C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7643192" cy="1036712"/>
          </a:xfrm>
        </p:spPr>
        <p:txBody>
          <a:bodyPr/>
          <a:lstStyle/>
          <a:p>
            <a:pPr>
              <a:buNone/>
            </a:pPr>
            <a:r>
              <a:rPr lang="en-CA" dirty="0" smtClean="0"/>
              <a:t>As… </a:t>
            </a:r>
            <a:endParaRPr lang="en-CA" dirty="0"/>
          </a:p>
        </p:txBody>
      </p:sp>
      <p:pic>
        <p:nvPicPr>
          <p:cNvPr id="23554" name="Picture 2" descr="http://wallpaperpassion.com/upload/369/flower-spring-road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348880"/>
            <a:ext cx="4896544" cy="3672408"/>
          </a:xfrm>
          <a:prstGeom prst="rect">
            <a:avLst/>
          </a:prstGeom>
          <a:noFill/>
        </p:spPr>
      </p:pic>
      <p:sp>
        <p:nvSpPr>
          <p:cNvPr id="5" name="제목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altLang="ko-K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What’s the expression?</a:t>
            </a:r>
            <a:endParaRPr lang="ko-KR" alt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556" name="AutoShape 4" descr="http://www.fda.gov/ucm/groups/fdagov-public/documents/image/ucm197598.bmp"/>
          <p:cNvSpPr>
            <a:spLocks noChangeAspect="1" noChangeArrowheads="1"/>
          </p:cNvSpPr>
          <p:nvPr/>
        </p:nvSpPr>
        <p:spPr bwMode="auto">
          <a:xfrm>
            <a:off x="63500" y="-136525"/>
            <a:ext cx="4962525" cy="52768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 dirty="0"/>
          </a:p>
        </p:txBody>
      </p:sp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2132856"/>
            <a:ext cx="3450949" cy="422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7643192" cy="1036712"/>
          </a:xfrm>
        </p:spPr>
        <p:txBody>
          <a:bodyPr/>
          <a:lstStyle/>
          <a:p>
            <a:pPr>
              <a:buNone/>
            </a:pPr>
            <a:r>
              <a:rPr lang="en-CA" dirty="0" smtClean="0"/>
              <a:t>As… </a:t>
            </a:r>
            <a:endParaRPr lang="en-CA" dirty="0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altLang="ko-K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What’s the expression?</a:t>
            </a:r>
            <a:endParaRPr lang="ko-KR" alt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556" name="AutoShape 4" descr="http://www.fda.gov/ucm/groups/fdagov-public/documents/image/ucm197598.bmp"/>
          <p:cNvSpPr>
            <a:spLocks noChangeAspect="1" noChangeArrowheads="1"/>
          </p:cNvSpPr>
          <p:nvPr/>
        </p:nvSpPr>
        <p:spPr bwMode="auto">
          <a:xfrm>
            <a:off x="63500" y="-136525"/>
            <a:ext cx="4962525" cy="52768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 dirty="0"/>
          </a:p>
        </p:txBody>
      </p:sp>
      <p:pic>
        <p:nvPicPr>
          <p:cNvPr id="26630" name="Picture 6" descr="http://www.michaelyon-online.com/images/stories/110712queen/Queen1-10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916832"/>
            <a:ext cx="3499495" cy="4376344"/>
          </a:xfrm>
          <a:prstGeom prst="rect">
            <a:avLst/>
          </a:prstGeom>
          <a:noFill/>
        </p:spPr>
      </p:pic>
      <p:pic>
        <p:nvPicPr>
          <p:cNvPr id="266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492896"/>
            <a:ext cx="4211712" cy="3570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7643192" cy="1036712"/>
          </a:xfrm>
        </p:spPr>
        <p:txBody>
          <a:bodyPr/>
          <a:lstStyle/>
          <a:p>
            <a:pPr>
              <a:buNone/>
            </a:pPr>
            <a:r>
              <a:rPr lang="en-CA" dirty="0" smtClean="0"/>
              <a:t>As… </a:t>
            </a:r>
            <a:endParaRPr lang="en-CA" dirty="0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altLang="ko-K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What’s the expression?</a:t>
            </a:r>
            <a:endParaRPr lang="ko-KR" alt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556" name="AutoShape 4" descr="http://www.fda.gov/ucm/groups/fdagov-public/documents/image/ucm197598.bmp"/>
          <p:cNvSpPr>
            <a:spLocks noChangeAspect="1" noChangeArrowheads="1"/>
          </p:cNvSpPr>
          <p:nvPr/>
        </p:nvSpPr>
        <p:spPr bwMode="auto">
          <a:xfrm>
            <a:off x="63500" y="-136525"/>
            <a:ext cx="4962525" cy="52768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 dirty="0"/>
          </a:p>
        </p:txBody>
      </p:sp>
      <p:pic>
        <p:nvPicPr>
          <p:cNvPr id="27650" name="Picture 2" descr="http://1.bp.blogspot.com/_NSJHITf-yrc/SgrSXdyfljI/AAAAAAAAAuE/BUOB865IInc/s1600/glid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492896"/>
            <a:ext cx="4048125" cy="3648076"/>
          </a:xfrm>
          <a:prstGeom prst="rect">
            <a:avLst/>
          </a:prstGeom>
          <a:noFill/>
        </p:spPr>
      </p:pic>
      <p:pic>
        <p:nvPicPr>
          <p:cNvPr id="27652" name="Picture 4" descr="http://us.123rf.com/400wm/400/400/alansnowling/alansnowling0907/alansnowling090700004/5207689-hang-glid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3571" y="3140968"/>
            <a:ext cx="3792885" cy="29796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7643192" cy="1036712"/>
          </a:xfrm>
        </p:spPr>
        <p:txBody>
          <a:bodyPr/>
          <a:lstStyle/>
          <a:p>
            <a:pPr>
              <a:buNone/>
            </a:pPr>
            <a:r>
              <a:rPr lang="en-CA" dirty="0" smtClean="0"/>
              <a:t>As… </a:t>
            </a:r>
            <a:endParaRPr lang="en-CA" dirty="0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altLang="ko-K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What’s the expression?</a:t>
            </a:r>
            <a:endParaRPr lang="ko-KR" alt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556" name="AutoShape 4" descr="http://www.fda.gov/ucm/groups/fdagov-public/documents/image/ucm197598.bmp"/>
          <p:cNvSpPr>
            <a:spLocks noChangeAspect="1" noChangeArrowheads="1"/>
          </p:cNvSpPr>
          <p:nvPr/>
        </p:nvSpPr>
        <p:spPr bwMode="auto">
          <a:xfrm>
            <a:off x="63500" y="-136525"/>
            <a:ext cx="4962525" cy="52768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 dirty="0"/>
          </a:p>
        </p:txBody>
      </p:sp>
      <p:pic>
        <p:nvPicPr>
          <p:cNvPr id="24580" name="Picture 4" descr="http://us.123rf.com/400wm/400/400/joerivera/joerivera1206/joerivera120600018/14128385-an-antique-engraved-illustration-of-a-pocket-watch-isolated-on-a-white-background-created-in-19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844824"/>
            <a:ext cx="5140077" cy="46041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altLang="ko-K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Lyrics preview </a:t>
            </a:r>
            <a:endParaRPr lang="ko-KR" alt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ko-K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your partner. </a:t>
            </a:r>
          </a:p>
          <a:p>
            <a:pPr>
              <a:buNone/>
            </a:pPr>
            <a:endParaRPr lang="en-US" altLang="ko-KR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altLang="ko-K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Look </a:t>
            </a:r>
            <a:r>
              <a:rPr lang="en-US" altLang="ko-K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the lyrics and guess the missing </a:t>
            </a:r>
            <a:r>
              <a:rPr lang="en-US" altLang="ko-K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words. </a:t>
            </a:r>
            <a:endParaRPr lang="en-US" altLang="ko-KR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en-US" altLang="ko-KR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ko-KR" alt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ko-KR" dirty="0" smtClean="0"/>
              <a:t>As sly as a fox, as strong as an </a:t>
            </a:r>
            <a:r>
              <a:rPr lang="en-US" altLang="ko-KR" dirty="0" smtClean="0">
                <a:solidFill>
                  <a:srgbClr val="FF0000"/>
                </a:solidFill>
              </a:rPr>
              <a:t>ox</a:t>
            </a:r>
          </a:p>
          <a:p>
            <a:pPr>
              <a:buNone/>
            </a:pPr>
            <a:r>
              <a:rPr lang="en-US" altLang="ko-KR" dirty="0" smtClean="0"/>
              <a:t>As fast as a </a:t>
            </a:r>
            <a:r>
              <a:rPr lang="en-US" altLang="ko-KR" dirty="0" smtClean="0">
                <a:solidFill>
                  <a:srgbClr val="FF0000"/>
                </a:solidFill>
              </a:rPr>
              <a:t>hare</a:t>
            </a:r>
            <a:r>
              <a:rPr lang="en-US" altLang="ko-KR" dirty="0" smtClean="0"/>
              <a:t>, as brave as a </a:t>
            </a:r>
            <a:r>
              <a:rPr lang="en-US" altLang="ko-KR" dirty="0" smtClean="0">
                <a:solidFill>
                  <a:srgbClr val="FF0000"/>
                </a:solidFill>
              </a:rPr>
              <a:t>bear</a:t>
            </a:r>
          </a:p>
          <a:p>
            <a:pPr>
              <a:buNone/>
            </a:pPr>
            <a:r>
              <a:rPr lang="en-US" altLang="ko-KR" dirty="0" smtClean="0"/>
              <a:t>As free as a bird, as neat as a </a:t>
            </a:r>
            <a:r>
              <a:rPr lang="en-US" altLang="ko-KR" dirty="0" smtClean="0">
                <a:solidFill>
                  <a:srgbClr val="FF0000"/>
                </a:solidFill>
              </a:rPr>
              <a:t>word</a:t>
            </a:r>
          </a:p>
          <a:p>
            <a:pPr>
              <a:buNone/>
            </a:pPr>
            <a:r>
              <a:rPr lang="en-US" altLang="ko-KR" dirty="0" smtClean="0"/>
              <a:t>As quiet as a </a:t>
            </a:r>
            <a:r>
              <a:rPr lang="en-US" altLang="ko-KR" dirty="0" smtClean="0">
                <a:solidFill>
                  <a:srgbClr val="FF0000"/>
                </a:solidFill>
              </a:rPr>
              <a:t>mouse</a:t>
            </a:r>
            <a:r>
              <a:rPr lang="en-US" altLang="ko-KR" dirty="0" smtClean="0"/>
              <a:t>, as big as a </a:t>
            </a:r>
            <a:r>
              <a:rPr lang="en-US" altLang="ko-KR" dirty="0" smtClean="0">
                <a:solidFill>
                  <a:srgbClr val="FF0000"/>
                </a:solidFill>
              </a:rPr>
              <a:t>house</a:t>
            </a:r>
          </a:p>
          <a:p>
            <a:pPr>
              <a:buNone/>
            </a:pPr>
            <a:endParaRPr lang="en-US" altLang="ko-KR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dirty="0" smtClean="0"/>
              <a:t>All I </a:t>
            </a:r>
            <a:r>
              <a:rPr lang="en-US" altLang="ko-KR" dirty="0" err="1" smtClean="0"/>
              <a:t>wanna</a:t>
            </a:r>
            <a:r>
              <a:rPr lang="en-US" altLang="ko-KR" dirty="0" smtClean="0"/>
              <a:t> be, all I </a:t>
            </a:r>
            <a:r>
              <a:rPr lang="en-US" altLang="ko-KR" dirty="0" err="1" smtClean="0"/>
              <a:t>wanna</a:t>
            </a:r>
            <a:r>
              <a:rPr lang="en-US" altLang="ko-KR" dirty="0" smtClean="0"/>
              <a:t> be, oh</a:t>
            </a:r>
          </a:p>
          <a:p>
            <a:pPr>
              <a:buNone/>
            </a:pPr>
            <a:r>
              <a:rPr lang="en-US" altLang="ko-KR" dirty="0" smtClean="0"/>
              <a:t>All I </a:t>
            </a:r>
            <a:r>
              <a:rPr lang="en-US" altLang="ko-KR" dirty="0" err="1" smtClean="0"/>
              <a:t>wanna</a:t>
            </a:r>
            <a:r>
              <a:rPr lang="en-US" altLang="ko-KR" dirty="0" smtClean="0"/>
              <a:t> be is everything</a:t>
            </a:r>
            <a:endParaRPr lang="en-CA" dirty="0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altLang="ko-K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Listen and check</a:t>
            </a:r>
            <a:endParaRPr lang="ko-KR" alt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altLang="ko-KR" dirty="0" smtClean="0"/>
              <a:t>As mean as a </a:t>
            </a:r>
            <a:r>
              <a:rPr lang="en-US" altLang="ko-KR" dirty="0" smtClean="0">
                <a:solidFill>
                  <a:srgbClr val="FF0000"/>
                </a:solidFill>
              </a:rPr>
              <a:t>wolf</a:t>
            </a:r>
            <a:r>
              <a:rPr lang="en-US" altLang="ko-KR" dirty="0" smtClean="0"/>
              <a:t>, as sharp as a </a:t>
            </a:r>
            <a:r>
              <a:rPr lang="en-US" altLang="ko-KR" dirty="0" smtClean="0">
                <a:solidFill>
                  <a:srgbClr val="FF0000"/>
                </a:solidFill>
              </a:rPr>
              <a:t>tooth</a:t>
            </a:r>
          </a:p>
          <a:p>
            <a:pPr>
              <a:buNone/>
            </a:pPr>
            <a:r>
              <a:rPr lang="en-US" altLang="ko-KR" dirty="0" smtClean="0"/>
              <a:t>As deep as a </a:t>
            </a:r>
            <a:r>
              <a:rPr lang="en-US" altLang="ko-KR" dirty="0" smtClean="0">
                <a:solidFill>
                  <a:srgbClr val="FF0000"/>
                </a:solidFill>
              </a:rPr>
              <a:t>bite</a:t>
            </a:r>
            <a:r>
              <a:rPr lang="en-US" altLang="ko-KR" dirty="0" smtClean="0"/>
              <a:t>, as dark as the </a:t>
            </a:r>
            <a:r>
              <a:rPr lang="en-US" altLang="ko-KR" dirty="0" smtClean="0">
                <a:solidFill>
                  <a:srgbClr val="FF0000"/>
                </a:solidFill>
              </a:rPr>
              <a:t>night</a:t>
            </a:r>
          </a:p>
          <a:p>
            <a:pPr>
              <a:buNone/>
            </a:pPr>
            <a:r>
              <a:rPr lang="en-US" altLang="ko-KR" dirty="0" smtClean="0"/>
              <a:t>As sweet as a </a:t>
            </a:r>
            <a:r>
              <a:rPr lang="en-US" altLang="ko-KR" dirty="0" smtClean="0">
                <a:solidFill>
                  <a:srgbClr val="FF0000"/>
                </a:solidFill>
              </a:rPr>
              <a:t>song</a:t>
            </a:r>
            <a:r>
              <a:rPr lang="en-US" altLang="ko-KR" dirty="0" smtClean="0"/>
              <a:t>, as right as a </a:t>
            </a:r>
            <a:r>
              <a:rPr lang="en-US" altLang="ko-KR" dirty="0" smtClean="0">
                <a:solidFill>
                  <a:srgbClr val="FF0000"/>
                </a:solidFill>
              </a:rPr>
              <a:t>wrong</a:t>
            </a:r>
          </a:p>
          <a:p>
            <a:pPr>
              <a:buNone/>
            </a:pPr>
            <a:r>
              <a:rPr lang="en-US" altLang="ko-KR" dirty="0" smtClean="0"/>
              <a:t>As long as a </a:t>
            </a:r>
            <a:r>
              <a:rPr lang="en-US" altLang="ko-KR" dirty="0" smtClean="0">
                <a:solidFill>
                  <a:srgbClr val="FF0000"/>
                </a:solidFill>
              </a:rPr>
              <a:t>road</a:t>
            </a:r>
            <a:r>
              <a:rPr lang="en-US" altLang="ko-KR" dirty="0" smtClean="0"/>
              <a:t>, as ugly as a </a:t>
            </a:r>
            <a:r>
              <a:rPr lang="en-US" altLang="ko-KR" dirty="0" smtClean="0">
                <a:solidFill>
                  <a:srgbClr val="FF0000"/>
                </a:solidFill>
              </a:rPr>
              <a:t>toad</a:t>
            </a:r>
          </a:p>
          <a:p>
            <a:pPr>
              <a:buNone/>
            </a:pPr>
            <a:endParaRPr lang="en-US" altLang="ko-KR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dirty="0" smtClean="0"/>
              <a:t>As pretty as a </a:t>
            </a:r>
            <a:r>
              <a:rPr lang="en-US" altLang="ko-KR" dirty="0" smtClean="0">
                <a:solidFill>
                  <a:srgbClr val="FF0000"/>
                </a:solidFill>
              </a:rPr>
              <a:t>picture</a:t>
            </a:r>
            <a:r>
              <a:rPr lang="en-US" altLang="ko-KR" dirty="0" smtClean="0"/>
              <a:t> hanging from a </a:t>
            </a:r>
            <a:r>
              <a:rPr lang="en-US" altLang="ko-KR" dirty="0" smtClean="0">
                <a:solidFill>
                  <a:srgbClr val="FF0000"/>
                </a:solidFill>
              </a:rPr>
              <a:t>fixture</a:t>
            </a:r>
          </a:p>
          <a:p>
            <a:pPr>
              <a:buNone/>
            </a:pPr>
            <a:r>
              <a:rPr lang="en-US" altLang="ko-KR" dirty="0" smtClean="0"/>
              <a:t>Strong like a </a:t>
            </a:r>
            <a:r>
              <a:rPr lang="en-US" altLang="ko-KR" dirty="0" smtClean="0">
                <a:solidFill>
                  <a:srgbClr val="FF0000"/>
                </a:solidFill>
              </a:rPr>
              <a:t>family</a:t>
            </a:r>
            <a:r>
              <a:rPr lang="en-US" altLang="ko-KR" dirty="0" smtClean="0"/>
              <a:t>, strong as I </a:t>
            </a:r>
            <a:r>
              <a:rPr lang="en-US" altLang="ko-KR" dirty="0" err="1" smtClean="0"/>
              <a:t>wanna</a:t>
            </a:r>
            <a:r>
              <a:rPr lang="en-US" altLang="ko-KR" dirty="0" smtClean="0"/>
              <a:t> be</a:t>
            </a:r>
          </a:p>
          <a:p>
            <a:pPr>
              <a:buNone/>
            </a:pPr>
            <a:r>
              <a:rPr lang="en-US" altLang="ko-KR" dirty="0" smtClean="0"/>
              <a:t>Bright as day, as light as </a:t>
            </a:r>
            <a:r>
              <a:rPr lang="en-US" altLang="ko-KR" dirty="0" smtClean="0">
                <a:solidFill>
                  <a:srgbClr val="FF0000"/>
                </a:solidFill>
              </a:rPr>
              <a:t>play</a:t>
            </a:r>
          </a:p>
          <a:p>
            <a:pPr>
              <a:buNone/>
            </a:pPr>
            <a:r>
              <a:rPr lang="en-US" altLang="ko-KR" dirty="0" smtClean="0"/>
              <a:t>As hard as nails, as grand as a </a:t>
            </a:r>
            <a:r>
              <a:rPr lang="en-US" altLang="ko-KR" dirty="0" smtClean="0">
                <a:solidFill>
                  <a:srgbClr val="FF0000"/>
                </a:solidFill>
              </a:rPr>
              <a:t>whale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endParaRPr lang="en-CA" dirty="0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altLang="ko-K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Listen and check</a:t>
            </a:r>
            <a:endParaRPr lang="ko-KR" alt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altLang="ko-KR" dirty="0" smtClean="0"/>
              <a:t>As warm as the sun, as silly as </a:t>
            </a:r>
            <a:r>
              <a:rPr lang="en-US" altLang="ko-KR" dirty="0" smtClean="0">
                <a:solidFill>
                  <a:srgbClr val="FF0000"/>
                </a:solidFill>
              </a:rPr>
              <a:t>fun</a:t>
            </a:r>
          </a:p>
          <a:p>
            <a:pPr>
              <a:buNone/>
            </a:pPr>
            <a:r>
              <a:rPr lang="en-US" altLang="ko-KR" dirty="0" smtClean="0"/>
              <a:t>As cool as a tree, as scary as the </a:t>
            </a:r>
            <a:r>
              <a:rPr lang="en-US" altLang="ko-KR" dirty="0" smtClean="0">
                <a:solidFill>
                  <a:srgbClr val="FF0000"/>
                </a:solidFill>
              </a:rPr>
              <a:t>sea</a:t>
            </a:r>
          </a:p>
          <a:p>
            <a:pPr>
              <a:buNone/>
            </a:pPr>
            <a:r>
              <a:rPr lang="en-US" altLang="ko-KR" dirty="0" smtClean="0"/>
              <a:t>As hot as fire, cold as ice</a:t>
            </a:r>
          </a:p>
          <a:p>
            <a:pPr>
              <a:buNone/>
            </a:pPr>
            <a:r>
              <a:rPr lang="en-US" altLang="ko-KR" dirty="0" smtClean="0"/>
              <a:t>Sweet as </a:t>
            </a:r>
            <a:r>
              <a:rPr lang="en-US" altLang="ko-KR" dirty="0" smtClean="0">
                <a:solidFill>
                  <a:srgbClr val="FF0000"/>
                </a:solidFill>
              </a:rPr>
              <a:t>sugar</a:t>
            </a:r>
            <a:r>
              <a:rPr lang="en-US" altLang="ko-KR" dirty="0" smtClean="0"/>
              <a:t> and everything nice</a:t>
            </a:r>
          </a:p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As old as time, as straight as a </a:t>
            </a:r>
            <a:r>
              <a:rPr lang="en-US" altLang="ko-KR" dirty="0" smtClean="0">
                <a:solidFill>
                  <a:srgbClr val="FF0000"/>
                </a:solidFill>
              </a:rPr>
              <a:t>line</a:t>
            </a:r>
          </a:p>
          <a:p>
            <a:pPr>
              <a:buNone/>
            </a:pPr>
            <a:r>
              <a:rPr lang="en-US" altLang="ko-KR" dirty="0" smtClean="0"/>
              <a:t>As royal as a queen, as buzzed as a </a:t>
            </a:r>
            <a:r>
              <a:rPr lang="en-US" altLang="ko-KR" dirty="0" smtClean="0">
                <a:solidFill>
                  <a:srgbClr val="FF0000"/>
                </a:solidFill>
              </a:rPr>
              <a:t>bee</a:t>
            </a:r>
          </a:p>
          <a:p>
            <a:pPr>
              <a:buNone/>
            </a:pPr>
            <a:r>
              <a:rPr lang="en-US" altLang="ko-KR" dirty="0" smtClean="0"/>
              <a:t>As stealth as a </a:t>
            </a:r>
            <a:r>
              <a:rPr lang="en-US" altLang="ko-KR" dirty="0" smtClean="0">
                <a:solidFill>
                  <a:srgbClr val="FF0000"/>
                </a:solidFill>
              </a:rPr>
              <a:t>tiger</a:t>
            </a:r>
            <a:r>
              <a:rPr lang="en-US" altLang="ko-KR" dirty="0" smtClean="0"/>
              <a:t>, smooth as a glider</a:t>
            </a:r>
          </a:p>
          <a:p>
            <a:pPr>
              <a:buNone/>
            </a:pPr>
            <a:r>
              <a:rPr lang="en-US" altLang="ko-KR" dirty="0" smtClean="0"/>
              <a:t>Pure as a </a:t>
            </a:r>
            <a:r>
              <a:rPr lang="en-US" altLang="ko-KR" dirty="0" smtClean="0">
                <a:solidFill>
                  <a:srgbClr val="FF0000"/>
                </a:solidFill>
              </a:rPr>
              <a:t>melody</a:t>
            </a:r>
            <a:r>
              <a:rPr lang="en-US" altLang="ko-KR" dirty="0" smtClean="0"/>
              <a:t>, pure as I </a:t>
            </a:r>
            <a:r>
              <a:rPr lang="en-US" altLang="ko-KR" dirty="0" err="1" smtClean="0"/>
              <a:t>wanna</a:t>
            </a:r>
            <a:r>
              <a:rPr lang="en-US" altLang="ko-KR" dirty="0" smtClean="0"/>
              <a:t> be</a:t>
            </a:r>
          </a:p>
          <a:p>
            <a:pPr>
              <a:buNone/>
            </a:pPr>
            <a:endParaRPr lang="en-US" altLang="ko-KR" dirty="0" smtClean="0"/>
          </a:p>
          <a:p>
            <a:endParaRPr lang="en-CA" dirty="0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altLang="ko-K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Listen and check</a:t>
            </a:r>
            <a:endParaRPr lang="ko-KR" alt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ko-KR" dirty="0" smtClean="0"/>
              <a:t>All I </a:t>
            </a:r>
            <a:r>
              <a:rPr lang="en-US" altLang="ko-KR" dirty="0" err="1" smtClean="0"/>
              <a:t>wanna</a:t>
            </a:r>
            <a:r>
              <a:rPr lang="en-US" altLang="ko-KR" dirty="0" smtClean="0"/>
              <a:t> be oh, all I </a:t>
            </a:r>
            <a:r>
              <a:rPr lang="en-US" altLang="ko-KR" dirty="0" err="1" smtClean="0"/>
              <a:t>wanna</a:t>
            </a:r>
            <a:r>
              <a:rPr lang="en-US" altLang="ko-KR" dirty="0" smtClean="0"/>
              <a:t> be, oh</a:t>
            </a:r>
          </a:p>
          <a:p>
            <a:pPr>
              <a:buNone/>
            </a:pPr>
            <a:r>
              <a:rPr lang="en-US" altLang="ko-KR" dirty="0" smtClean="0"/>
              <a:t>All I </a:t>
            </a:r>
            <a:r>
              <a:rPr lang="en-US" altLang="ko-KR" dirty="0" err="1" smtClean="0"/>
              <a:t>wanna</a:t>
            </a:r>
            <a:r>
              <a:rPr lang="en-US" altLang="ko-KR" dirty="0" smtClean="0"/>
              <a:t> be is everything</a:t>
            </a:r>
          </a:p>
          <a:p>
            <a:pPr>
              <a:buNone/>
            </a:pPr>
            <a:r>
              <a:rPr lang="en-US" altLang="ko-KR" dirty="0" smtClean="0"/>
              <a:t>Everything at once</a:t>
            </a:r>
          </a:p>
          <a:p>
            <a:endParaRPr lang="en-CA" dirty="0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altLang="ko-K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Listen and check</a:t>
            </a:r>
            <a:endParaRPr lang="ko-KR" alt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 smtClean="0"/>
              <a:t>What do these expression mean?</a:t>
            </a:r>
          </a:p>
          <a:p>
            <a:endParaRPr lang="en-CA" dirty="0" smtClean="0"/>
          </a:p>
          <a:p>
            <a:r>
              <a:rPr lang="en-CA" dirty="0" smtClean="0"/>
              <a:t>as right as wrong</a:t>
            </a:r>
          </a:p>
          <a:p>
            <a:r>
              <a:rPr lang="en-CA" dirty="0" smtClean="0"/>
              <a:t>as buzzed as a bee </a:t>
            </a:r>
          </a:p>
          <a:p>
            <a:r>
              <a:rPr lang="en-CA" dirty="0" smtClean="0"/>
              <a:t>as hard as nails</a:t>
            </a:r>
          </a:p>
          <a:p>
            <a:r>
              <a:rPr lang="en-CA" dirty="0" smtClean="0"/>
              <a:t>as cool as a tree</a:t>
            </a:r>
          </a:p>
          <a:p>
            <a:r>
              <a:rPr lang="en-US" altLang="ko-KR" dirty="0" smtClean="0"/>
              <a:t>as straight as a line</a:t>
            </a:r>
            <a:endParaRPr lang="en-CA" dirty="0" smtClean="0"/>
          </a:p>
          <a:p>
            <a:endParaRPr lang="en-CA" dirty="0" smtClean="0"/>
          </a:p>
          <a:p>
            <a:r>
              <a:rPr lang="en-CA" dirty="0" smtClean="0"/>
              <a:t>Why do you think the singer wants to be as ugly as a toad? Would you</a:t>
            </a:r>
            <a:r>
              <a:rPr lang="en-CA" dirty="0" smtClean="0"/>
              <a:t>? </a:t>
            </a:r>
            <a:endParaRPr lang="en-CA" dirty="0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altLang="ko-K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Analysis</a:t>
            </a:r>
            <a:endParaRPr lang="ko-KR" alt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altLang="ko-KR" dirty="0" smtClean="0"/>
              <a:t>Have you heard this song before?</a:t>
            </a:r>
          </a:p>
          <a:p>
            <a:pPr marL="514350" indent="-514350">
              <a:buFont typeface="+mj-lt"/>
              <a:buAutoNum type="arabicPeriod"/>
            </a:pPr>
            <a:endParaRPr lang="en-US" altLang="ko-KR" dirty="0"/>
          </a:p>
          <a:p>
            <a:pPr marL="514350" indent="-514350">
              <a:buNone/>
            </a:pPr>
            <a:r>
              <a:rPr lang="en-US" altLang="ko-KR" dirty="0" smtClean="0"/>
              <a:t>Windows 8 advertising</a:t>
            </a:r>
          </a:p>
          <a:p>
            <a:pPr marL="514350" indent="-514350">
              <a:buFont typeface="+mj-lt"/>
              <a:buAutoNum type="arabicPeriod"/>
            </a:pPr>
            <a:endParaRPr lang="en-US" altLang="ko-KR" dirty="0"/>
          </a:p>
          <a:p>
            <a:pPr marL="514350" indent="-514350">
              <a:buNone/>
            </a:pPr>
            <a:r>
              <a:rPr lang="en-US" altLang="ko-KR" dirty="0" smtClean="0"/>
              <a:t>Why did Microsoft choose this song for its advertising? </a:t>
            </a:r>
            <a:endParaRPr lang="ko-KR" altLang="en-US" dirty="0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altLang="ko-K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</a:t>
            </a:r>
            <a:endParaRPr lang="ko-KR" alt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440</Words>
  <Application>Microsoft Office PowerPoint</Application>
  <PresentationFormat>On-screen Show (4:3)</PresentationFormat>
  <Paragraphs>75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테마</vt:lpstr>
      <vt:lpstr>Lenka</vt:lpstr>
      <vt:lpstr>Warm up</vt:lpstr>
      <vt:lpstr>Warm up</vt:lpstr>
      <vt:lpstr>What’s the expression?</vt:lpstr>
      <vt:lpstr>What’s the expression?</vt:lpstr>
      <vt:lpstr>What’s the expression?</vt:lpstr>
      <vt:lpstr>What’s the expression?</vt:lpstr>
      <vt:lpstr>What’s the expression?</vt:lpstr>
      <vt:lpstr>Lyrics preview </vt:lpstr>
      <vt:lpstr>Listen and check</vt:lpstr>
      <vt:lpstr>Listen and check</vt:lpstr>
      <vt:lpstr>Listen and check</vt:lpstr>
      <vt:lpstr>Listen and check</vt:lpstr>
      <vt:lpstr>Analysis</vt:lpstr>
      <vt:lpstr>Discussion</vt:lpstr>
    </vt:vector>
  </TitlesOfParts>
  <Company>ALL 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Lenka</dc:title>
  <dc:creator>END USER</dc:creator>
  <cp:lastModifiedBy>Nico</cp:lastModifiedBy>
  <cp:revision>22</cp:revision>
  <dcterms:created xsi:type="dcterms:W3CDTF">2013-01-13T00:59:40Z</dcterms:created>
  <dcterms:modified xsi:type="dcterms:W3CDTF">2014-11-08T04:09:11Z</dcterms:modified>
</cp:coreProperties>
</file>